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1" r:id="rId2"/>
    <p:sldId id="321" r:id="rId3"/>
    <p:sldId id="332" r:id="rId4"/>
    <p:sldId id="324" r:id="rId5"/>
    <p:sldId id="325" r:id="rId6"/>
    <p:sldId id="333" r:id="rId7"/>
    <p:sldId id="334" r:id="rId8"/>
    <p:sldId id="326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72" d="100"/>
          <a:sy n="72" d="100"/>
        </p:scale>
        <p:origin x="78" y="3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お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気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軽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に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ど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CE9E4C-892C-1D6C-D6D8-83E21DBFE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2E7662-E6E1-02EA-7844-0D483AA1B59D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04662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44EDD-5667-90C9-6FE7-363E53339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4CE719-2A7B-5363-AC68-6943939E903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ぞ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45000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2286000"/>
            <a:ext cx="5737122" cy="228600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8</Words>
  <Application>Microsoft Office PowerPoint</Application>
  <PresentationFormat>A4 210 x 297 mm</PresentationFormat>
  <Paragraphs>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moji0022_お気軽にどうぞ！</dc:title>
  <dc:subject>moji0022_お気軽にどうぞ！</dc:subject>
  <dc:creator>でじけろお</dc:creator>
  <cp:lastModifiedBy>Keroo</cp:lastModifiedBy>
  <cp:revision>1</cp:revision>
  <dcterms:created xsi:type="dcterms:W3CDTF">2014-12-04T06:28:15Z</dcterms:created>
  <dcterms:modified xsi:type="dcterms:W3CDTF">2025-08-05T01:03:26Z</dcterms:modified>
  <cp:version>1</cp:version>
</cp:coreProperties>
</file>